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61" r:id="rId5"/>
    <p:sldId id="262" r:id="rId6"/>
    <p:sldId id="259" r:id="rId7"/>
  </p:sldIdLst>
  <p:sldSz cx="9144000" cy="5143500" type="screen16x9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57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171450"/>
            <a:ext cx="2057400" cy="36576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71450"/>
            <a:ext cx="6019800" cy="36576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7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000125"/>
            <a:ext cx="4038600" cy="282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7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7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2" y="204788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2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91900-7922-470E-BBC4-CC7207A4AFBD}" type="datetimeFigureOut">
              <a:rPr lang="th-TH" smtClean="0"/>
              <a:t>13/12/60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B5674-05DF-4197-939D-55F746C04017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2643174" y="3500445"/>
            <a:ext cx="6500826" cy="1643056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5984" y="214296"/>
            <a:ext cx="6786578" cy="500066"/>
          </a:xfrm>
        </p:spPr>
        <p:txBody>
          <a:bodyPr>
            <a:normAutofit fontScale="90000"/>
          </a:bodyPr>
          <a:lstStyle/>
          <a:p>
            <a:pPr algn="r"/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71552"/>
            <a:ext cx="8229600" cy="3523070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5984" y="214296"/>
            <a:ext cx="6786578" cy="500066"/>
          </a:xfrm>
        </p:spPr>
        <p:txBody>
          <a:bodyPr>
            <a:normAutofit fontScale="90000"/>
          </a:bodyPr>
          <a:lstStyle/>
          <a:p>
            <a:pPr algn="r"/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71552"/>
            <a:ext cx="8229600" cy="3523070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5984" y="214296"/>
            <a:ext cx="6786578" cy="500066"/>
          </a:xfrm>
        </p:spPr>
        <p:txBody>
          <a:bodyPr>
            <a:normAutofit fontScale="90000"/>
          </a:bodyPr>
          <a:lstStyle/>
          <a:p>
            <a:pPr algn="r"/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71552"/>
            <a:ext cx="8229600" cy="3523070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2285984" y="214296"/>
            <a:ext cx="6786578" cy="500066"/>
          </a:xfrm>
        </p:spPr>
        <p:txBody>
          <a:bodyPr>
            <a:normAutofit fontScale="90000"/>
          </a:bodyPr>
          <a:lstStyle/>
          <a:p>
            <a:pPr algn="r"/>
            <a:endParaRPr lang="th-TH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071552"/>
            <a:ext cx="8229600" cy="3523070"/>
          </a:xfrm>
        </p:spPr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นำเสนอทางหน้าจอ (16:9)</PresentationFormat>
  <Paragraphs>0</Paragraphs>
  <Slides>6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6</vt:i4>
      </vt:variant>
    </vt:vector>
  </HeadingPairs>
  <TitlesOfParts>
    <vt:vector size="7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ADMIN</dc:creator>
  <cp:lastModifiedBy>ADMIN</cp:lastModifiedBy>
  <cp:revision>1</cp:revision>
  <dcterms:created xsi:type="dcterms:W3CDTF">2017-12-13T06:00:43Z</dcterms:created>
  <dcterms:modified xsi:type="dcterms:W3CDTF">2017-12-13T06:05:42Z</dcterms:modified>
</cp:coreProperties>
</file>