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  <p:sldId id="263" r:id="rId6"/>
    <p:sldId id="260" r:id="rId7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8D1EF-A6D6-4FA4-8604-2403B713160B}" type="datetimeFigureOut">
              <a:rPr lang="th-TH" smtClean="0"/>
              <a:pPr/>
              <a:t>11/10/60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4E9D1-6D91-4895-A0D5-BE59E7AE6A0E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รายงาน ศรันยู\ธีมนำเสนอ\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รายงาน ศรันยู\ธีมนำเสนอ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3143240" y="357166"/>
            <a:ext cx="5929322" cy="714380"/>
          </a:xfrm>
        </p:spPr>
        <p:txBody>
          <a:bodyPr>
            <a:normAutofit fontScale="90000"/>
          </a:bodyPr>
          <a:lstStyle/>
          <a:p>
            <a:pPr algn="r"/>
            <a:endParaRPr lang="th-TH" dirty="0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82033" y="1285860"/>
            <a:ext cx="8786874" cy="5143536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รายงาน ศรันยู\ธีมนำเสนอ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3143240" y="357166"/>
            <a:ext cx="5929322" cy="714380"/>
          </a:xfrm>
        </p:spPr>
        <p:txBody>
          <a:bodyPr>
            <a:normAutofit fontScale="90000"/>
          </a:bodyPr>
          <a:lstStyle/>
          <a:p>
            <a:pPr algn="r"/>
            <a:endParaRPr lang="th-TH" dirty="0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82033" y="1285860"/>
            <a:ext cx="8786874" cy="5143536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รายงาน ศรันยู\ธีมนำเสนอ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3143240" y="357166"/>
            <a:ext cx="5929322" cy="714380"/>
          </a:xfrm>
        </p:spPr>
        <p:txBody>
          <a:bodyPr>
            <a:normAutofit fontScale="90000"/>
          </a:bodyPr>
          <a:lstStyle/>
          <a:p>
            <a:pPr algn="r"/>
            <a:endParaRPr lang="th-TH" dirty="0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82033" y="1285860"/>
            <a:ext cx="8786874" cy="5143536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รายงาน ศรันยู\ธีมนำเสนอ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3143240" y="357166"/>
            <a:ext cx="5929322" cy="714380"/>
          </a:xfrm>
        </p:spPr>
        <p:txBody>
          <a:bodyPr>
            <a:normAutofit fontScale="90000"/>
          </a:bodyPr>
          <a:lstStyle/>
          <a:p>
            <a:pPr algn="r"/>
            <a:endParaRPr lang="th-TH" dirty="0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82033" y="1285860"/>
            <a:ext cx="8786874" cy="5143536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100" name="Picture 4" descr="D:\รายงาน ศรันยู\ธีมนำเสนอ\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0</Words>
  <Application>Microsoft Office PowerPoint</Application>
  <PresentationFormat>นำเสนอทางหน้าจอ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6</vt:i4>
      </vt:variant>
    </vt:vector>
  </HeadingPairs>
  <TitlesOfParts>
    <vt:vector size="7" baseType="lpstr">
      <vt:lpstr>ชุดรูปแบบของ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ADMIN</dc:creator>
  <cp:lastModifiedBy>ADMIN</cp:lastModifiedBy>
  <cp:revision>6</cp:revision>
  <dcterms:created xsi:type="dcterms:W3CDTF">2017-07-03T07:28:41Z</dcterms:created>
  <dcterms:modified xsi:type="dcterms:W3CDTF">2017-10-11T07:33:00Z</dcterms:modified>
</cp:coreProperties>
</file>